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1"/>
  </p:notesMasterIdLst>
  <p:handoutMasterIdLst>
    <p:handoutMasterId r:id="rId22"/>
  </p:handoutMasterIdLst>
  <p:sldIdLst>
    <p:sldId id="270" r:id="rId2"/>
    <p:sldId id="275" r:id="rId3"/>
    <p:sldId id="293" r:id="rId4"/>
    <p:sldId id="294" r:id="rId5"/>
    <p:sldId id="295" r:id="rId6"/>
    <p:sldId id="296" r:id="rId7"/>
    <p:sldId id="297" r:id="rId8"/>
    <p:sldId id="301" r:id="rId9"/>
    <p:sldId id="298" r:id="rId10"/>
    <p:sldId id="302" r:id="rId11"/>
    <p:sldId id="303" r:id="rId12"/>
    <p:sldId id="304" r:id="rId13"/>
    <p:sldId id="306" r:id="rId14"/>
    <p:sldId id="307" r:id="rId15"/>
    <p:sldId id="310" r:id="rId16"/>
    <p:sldId id="309" r:id="rId17"/>
    <p:sldId id="311" r:id="rId18"/>
    <p:sldId id="285" r:id="rId19"/>
    <p:sldId id="286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1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6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62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4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78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60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46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9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5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7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4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2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2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2" y="2552298"/>
            <a:ext cx="9070081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62 | </a:t>
            </a:r>
            <a:r>
              <a:rPr lang="zh-CN" altLang="en-US" dirty="0"/>
              <a:t>知识串讲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用一个创业故事串起操作系统原理（一）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D28DDC36-53F0-41A0-951B-D5D1B59E7F9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86622" y="1343454"/>
            <a:ext cx="7628281" cy="4755292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243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4AC8A42-6963-4F73-8728-D0C742CE60B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382838"/>
            <a:ext cx="78295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4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02B4FBA2-A660-4501-AE01-E341DF66DE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51397" y="2928552"/>
            <a:ext cx="7498730" cy="1585097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76403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初创公司有章法，请来兄弟做臂膀</a:t>
            </a:r>
            <a:endParaRPr lang="zh-cn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41B821-2C6D-4BCF-A3D3-48752C673FE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11" y="1265238"/>
            <a:ext cx="6283103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85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A51C8CA7-ADD4-4930-BE59-2584037F39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679850" y="1265238"/>
            <a:ext cx="6841825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0729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5E2F75F-1389-41A4-88F3-9F74F3830E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56034" y="1265238"/>
            <a:ext cx="7489457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5407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109BD1F-385F-484D-86E7-57EA9F4127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66639" y="1968348"/>
            <a:ext cx="7468247" cy="3505504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1580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B238E3D-23E6-4AEA-B300-CA6B323456D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53" y="1265238"/>
            <a:ext cx="8305219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04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6C1D7-51C7-432D-BC1C-C121A4CAE45D}"/>
              </a:ext>
            </a:extLst>
          </p:cNvPr>
          <p:cNvSpPr/>
          <p:nvPr/>
        </p:nvSpPr>
        <p:spPr>
          <a:xfrm>
            <a:off x="2520614" y="788271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学了这么多系统调用，我们还是用一个图来总结一下。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845A1-D9A0-46B1-8CBF-55A003F1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9" y="1157603"/>
            <a:ext cx="11350305" cy="55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pPr rtl="0"/>
            <a:r>
              <a:rPr lang="en-US" altLang="ja-JP" dirty="0"/>
              <a:t>X86</a:t>
            </a:r>
            <a:r>
              <a:rPr lang="zh-CN" altLang="en-US" dirty="0"/>
              <a:t>园区</a:t>
            </a:r>
            <a:endParaRPr lang="en-US" altLang="zh-CN" dirty="0"/>
          </a:p>
          <a:p>
            <a:pPr rtl="0"/>
            <a:r>
              <a:rPr lang="en-US" altLang="ja-JP" dirty="0"/>
              <a:t>CPU</a:t>
            </a:r>
            <a:r>
              <a:rPr lang="zh-CN" altLang="en-US" dirty="0"/>
              <a:t>人才</a:t>
            </a:r>
            <a:endParaRPr lang="en-US" altLang="zh-CN" dirty="0"/>
          </a:p>
          <a:p>
            <a:pPr lvl="1"/>
            <a:r>
              <a:rPr lang="zh-CN" altLang="en-US" dirty="0"/>
              <a:t>实干能力强，干活快，运算才能</a:t>
            </a:r>
            <a:r>
              <a:rPr lang="en-US" altLang="zh-CN" dirty="0"/>
              <a:t>——</a:t>
            </a:r>
            <a:r>
              <a:rPr lang="zh-CN" altLang="en-US" dirty="0"/>
              <a:t>也即指令执行能力；</a:t>
            </a:r>
            <a:endParaRPr lang="en-US" altLang="zh-CN" dirty="0"/>
          </a:p>
          <a:p>
            <a:pPr lvl="1"/>
            <a:r>
              <a:rPr lang="zh-CN" altLang="en-US" dirty="0"/>
              <a:t>记忆力好，记得又快又准，我们称为数据才能</a:t>
            </a:r>
            <a:r>
              <a:rPr lang="en-US" altLang="zh-CN" dirty="0"/>
              <a:t>——</a:t>
            </a:r>
            <a:r>
              <a:rPr lang="zh-CN" altLang="en-US" dirty="0"/>
              <a:t>也即数据寄存能力；</a:t>
            </a:r>
            <a:endParaRPr lang="en-US" altLang="zh-CN" dirty="0"/>
          </a:p>
          <a:p>
            <a:pPr lvl="1"/>
            <a:r>
              <a:rPr lang="zh-CN" altLang="en-US" dirty="0"/>
              <a:t>自控能力强，可以多任务并发执行，我们称为控制才能</a:t>
            </a:r>
            <a:r>
              <a:rPr lang="en-US" altLang="zh-CN" dirty="0"/>
              <a:t>——</a:t>
            </a:r>
            <a:r>
              <a:rPr lang="zh-CN" altLang="en-US" dirty="0"/>
              <a:t>也即指令寄存能力。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pPr lvl="1"/>
            <a:r>
              <a:rPr lang="zh-CN" altLang="en-US" dirty="0"/>
              <a:t>办公区域，称为也就是</a:t>
            </a:r>
            <a:r>
              <a:rPr lang="zh-CN" altLang="en-US" b="1" dirty="0">
                <a:solidFill>
                  <a:srgbClr val="7030A0"/>
                </a:solidFill>
              </a:rPr>
              <a:t>内存区域</a:t>
            </a:r>
            <a:endParaRPr lang="en-US" altLang="ja-JP" b="1" dirty="0">
              <a:solidFill>
                <a:srgbClr val="7030A0"/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2491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C4A39A-3EFA-4678-9A29-73FF4C908B6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33" y="1265238"/>
            <a:ext cx="7174459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96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D6C52F40-2C0A-4440-9F7F-162BE58781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57071" y="1492057"/>
            <a:ext cx="7887383" cy="4458086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4462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70A68572-3479-41C9-9A1A-F8799A1D5F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37087" y="1968348"/>
            <a:ext cx="7727350" cy="3505504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1725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F8C30E30-7A81-48BE-BE61-2ABE94173E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55208" y="2863776"/>
            <a:ext cx="7491109" cy="1714649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4102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pPr lvl="1"/>
            <a:endParaRPr lang="en-US" altLang="ja-JP" b="1" dirty="0">
              <a:solidFill>
                <a:srgbClr val="7030A0"/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267FD01-9603-4B8C-896C-32BF742C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89" y="-58723"/>
            <a:ext cx="289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9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0D22C722-356A-4333-AAD6-DEECDEBD55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12968" y="1265238"/>
            <a:ext cx="6575588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681852585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280</Words>
  <Application>Microsoft Office PowerPoint</Application>
  <PresentationFormat>宽屏</PresentationFormat>
  <Paragraphs>67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Meiryo UI</vt:lpstr>
      <vt:lpstr>Microsoft YaHei UI</vt:lpstr>
      <vt:lpstr>PingFang SC</vt:lpstr>
      <vt:lpstr>Arial</vt:lpstr>
      <vt:lpstr>Calibri</vt:lpstr>
      <vt:lpstr>创意性渐变 </vt:lpstr>
      <vt:lpstr>62 | 知识串讲</vt:lpstr>
      <vt:lpstr>前言</vt:lpstr>
      <vt:lpstr>前言</vt:lpstr>
      <vt:lpstr>前言</vt:lpstr>
      <vt:lpstr>前言</vt:lpstr>
      <vt:lpstr>前言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初创公司有章法，请来兄弟做臂膀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标题幻灯片 4</vt:lpstr>
      <vt:lpstr>总结时刻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2020-06-27T12:11:27Z</dcterms:modified>
</cp:coreProperties>
</file>